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5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30B4-2B86-42B3-BA93-F57CFC979B10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4470C-8BB8-47A7-8298-BB726EEF3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34470C-8BB8-47A7-8298-BB726EEF39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0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8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5C1C8-42E4-409A-B88A-0746499886E9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9C930-41EF-476F-9980-DF3C415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4F6CC69-2EFC-44BD-A743-90A1BEB7FB21}"/>
              </a:ext>
            </a:extLst>
          </p:cNvPr>
          <p:cNvGrpSpPr/>
          <p:nvPr/>
        </p:nvGrpSpPr>
        <p:grpSpPr>
          <a:xfrm>
            <a:off x="230989" y="152400"/>
            <a:ext cx="8682021" cy="6553200"/>
            <a:chOff x="230989" y="0"/>
            <a:chExt cx="8682021" cy="6553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AAE97BE-45FC-4D57-A458-8ED79CA6A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443"/>
            <a:stretch/>
          </p:blipFill>
          <p:spPr>
            <a:xfrm>
              <a:off x="230989" y="0"/>
              <a:ext cx="8682021" cy="65532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28519B-3393-44BB-97A9-9ED7DC939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384" t="9272" r="6230" b="86436"/>
            <a:stretch/>
          </p:blipFill>
          <p:spPr>
            <a:xfrm>
              <a:off x="252248" y="641132"/>
              <a:ext cx="641132" cy="294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69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8A819F-17E4-4387-996C-F18480839519}"/>
              </a:ext>
            </a:extLst>
          </p:cNvPr>
          <p:cNvGrpSpPr/>
          <p:nvPr/>
        </p:nvGrpSpPr>
        <p:grpSpPr>
          <a:xfrm>
            <a:off x="533401" y="436179"/>
            <a:ext cx="8305800" cy="5867400"/>
            <a:chOff x="533401" y="436179"/>
            <a:chExt cx="8305800" cy="5867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0D665E-181C-4022-92E0-B024A6AE1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2" t="13333" r="2889" b="1111"/>
            <a:stretch/>
          </p:blipFill>
          <p:spPr>
            <a:xfrm>
              <a:off x="533401" y="436179"/>
              <a:ext cx="8305800" cy="5867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10E80F-82CA-49D4-8D92-5327769113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3384" t="-393" r="1" b="96149"/>
            <a:stretch/>
          </p:blipFill>
          <p:spPr>
            <a:xfrm>
              <a:off x="533401" y="457200"/>
              <a:ext cx="549735" cy="252249"/>
            </a:xfrm>
            <a:prstGeom prst="rect">
              <a:avLst/>
            </a:prstGeom>
          </p:spPr>
        </p:pic>
      </p:grpSp>
      <p:sp>
        <p:nvSpPr>
          <p:cNvPr id="8" name="AutoShape 12">
            <a:extLst>
              <a:ext uri="{FF2B5EF4-FFF2-40B4-BE49-F238E27FC236}">
                <a16:creationId xmlns:a16="http://schemas.microsoft.com/office/drawing/2014/main" id="{4976E6BC-9428-4878-BD8C-6A87F623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371600"/>
            <a:ext cx="2536033" cy="678971"/>
          </a:xfrm>
          <a:prstGeom prst="wedgeRectCallout">
            <a:avLst>
              <a:gd name="adj1" fmla="val 29656"/>
              <a:gd name="adj2" fmla="val -90359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community.gwb.com → Download </a:t>
            </a:r>
            <a:r>
              <a:rPr lang="en-US" i="1" dirty="0"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 Software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C310A69-17AE-40FB-A5DD-9A5C58F46351}"/>
              </a:ext>
            </a:extLst>
          </p:cNvPr>
          <p:cNvSpPr/>
          <p:nvPr/>
        </p:nvSpPr>
        <p:spPr>
          <a:xfrm>
            <a:off x="3209801" y="3429000"/>
            <a:ext cx="1447801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2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D42D95-6E27-4D44-AD31-1BDE1B6B8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45"/>
          <a:stretch/>
        </p:blipFill>
        <p:spPr>
          <a:xfrm>
            <a:off x="346839" y="504173"/>
            <a:ext cx="8402353" cy="5517834"/>
          </a:xfrm>
          <a:prstGeom prst="rect">
            <a:avLst/>
          </a:prstGeo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5943600" y="3429001"/>
            <a:ext cx="2590800" cy="533400"/>
          </a:xfrm>
          <a:prstGeom prst="wedgeRectCallout">
            <a:avLst>
              <a:gd name="adj1" fmla="val -28116"/>
              <a:gd name="adj2" fmla="val -9866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Finish by checking out</a:t>
            </a: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E5FB0772-E0BB-4731-B5C3-707780467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008" y="3428999"/>
            <a:ext cx="2590800" cy="533401"/>
          </a:xfrm>
          <a:prstGeom prst="wedgeRectCallout">
            <a:avLst>
              <a:gd name="adj1" fmla="val 28274"/>
              <a:gd name="adj2" fmla="val -99508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View other GWB products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B7CBD-56CC-408B-821A-F460A835D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23" t="8" r="2892" b="95114"/>
          <a:stretch/>
        </p:blipFill>
        <p:spPr>
          <a:xfrm>
            <a:off x="359420" y="1106213"/>
            <a:ext cx="489290" cy="2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C7A173-2BB4-4121-8B9D-F90F44E4C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454014" y="304800"/>
            <a:ext cx="8235972" cy="6248400"/>
          </a:xfrm>
          <a:prstGeom prst="rect">
            <a:avLst/>
          </a:prstGeom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9800" y="1524000"/>
            <a:ext cx="2133600" cy="962025"/>
          </a:xfrm>
          <a:prstGeom prst="wedgeRectCallout">
            <a:avLst>
              <a:gd name="adj1" fmla="val -37609"/>
              <a:gd name="adj2" fmla="val 67805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You can complete the End User and Purchaser form.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73B55-B1E0-4E6F-B491-BD5989945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23" t="8" r="2892" b="95114"/>
          <a:stretch/>
        </p:blipFill>
        <p:spPr>
          <a:xfrm>
            <a:off x="454014" y="304800"/>
            <a:ext cx="460386" cy="304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0A7AF47-B816-4382-84FD-8308C1C9BE0B}"/>
              </a:ext>
            </a:extLst>
          </p:cNvPr>
          <p:cNvSpPr/>
          <p:nvPr/>
        </p:nvSpPr>
        <p:spPr>
          <a:xfrm>
            <a:off x="5683468" y="6046076"/>
            <a:ext cx="843455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AEC7F2-4F4D-4A5E-A07B-ED1BC5E903D1}"/>
              </a:ext>
            </a:extLst>
          </p:cNvPr>
          <p:cNvGrpSpPr/>
          <p:nvPr/>
        </p:nvGrpSpPr>
        <p:grpSpPr>
          <a:xfrm>
            <a:off x="454014" y="114300"/>
            <a:ext cx="8235972" cy="6629400"/>
            <a:chOff x="454014" y="114300"/>
            <a:chExt cx="8235972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9FF72E-A48E-4F38-AC7B-E879F5BE3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333"/>
            <a:stretch/>
          </p:blipFill>
          <p:spPr>
            <a:xfrm>
              <a:off x="454014" y="114300"/>
              <a:ext cx="8235972" cy="6629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5CD810A-6DB9-440B-B5E5-20D3D32BFE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523" t="8" r="2892" b="95114"/>
            <a:stretch/>
          </p:blipFill>
          <p:spPr>
            <a:xfrm>
              <a:off x="456642" y="725214"/>
              <a:ext cx="460386" cy="3048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DA5856F-1692-438C-BA78-61B777915DF9}"/>
                </a:ext>
              </a:extLst>
            </p:cNvPr>
            <p:cNvSpPr/>
            <p:nvPr/>
          </p:nvSpPr>
          <p:spPr>
            <a:xfrm>
              <a:off x="3581400" y="1752600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181600" y="304800"/>
            <a:ext cx="3733800" cy="914400"/>
          </a:xfrm>
          <a:prstGeom prst="wedgeRectCallout">
            <a:avLst>
              <a:gd name="adj1" fmla="val -23404"/>
              <a:gd name="adj2" fmla="val -41582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i="1" dirty="0">
                <a:latin typeface="Calibri" pitchFamily="34" charset="0"/>
                <a:cs typeface="Calibri" pitchFamily="34" charset="0"/>
              </a:rPr>
              <a:t>Check your email for receipt and software download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6686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38</Words>
  <Application>Microsoft Office PowerPoint</Application>
  <PresentationFormat>On-screen Show (4:3)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bfarrell</dc:creator>
  <cp:lastModifiedBy>Jia Wang</cp:lastModifiedBy>
  <cp:revision>34</cp:revision>
  <dcterms:created xsi:type="dcterms:W3CDTF">2014-05-30T19:34:12Z</dcterms:created>
  <dcterms:modified xsi:type="dcterms:W3CDTF">2020-12-17T18:08:08Z</dcterms:modified>
</cp:coreProperties>
</file>