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0" r:id="rId2"/>
    <p:sldId id="294" r:id="rId3"/>
    <p:sldId id="303" r:id="rId4"/>
    <p:sldId id="302" r:id="rId5"/>
    <p:sldId id="29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EBFCEDD3-DE9F-4DE9-A032-B3B70BC3E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85787"/>
            <a:ext cx="7705725" cy="5686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Stiff Diagrams</a:t>
            </a:r>
          </a:p>
        </p:txBody>
      </p:sp>
    </p:spTree>
    <p:extLst>
      <p:ext uri="{BB962C8B-B14F-4D97-AF65-F5344CB8AC3E}">
        <p14:creationId xmlns:p14="http://schemas.microsoft.com/office/powerpoint/2010/main" val="14654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C7BBE00-31DA-43EA-95E8-687DDBC3BD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547687"/>
            <a:ext cx="7429500" cy="576262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352800" y="152400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Stiff Diagrams and other specialty plots.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543050" y="1238250"/>
            <a:ext cx="2667000" cy="381000"/>
          </a:xfrm>
          <a:prstGeom prst="wedgeRectCallout">
            <a:avLst>
              <a:gd name="adj1" fmla="val -31241"/>
              <a:gd name="adj2" fmla="val -1113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Stiff Diagram…</a:t>
            </a:r>
          </a:p>
        </p:txBody>
      </p:sp>
    </p:spTree>
    <p:extLst>
      <p:ext uri="{BB962C8B-B14F-4D97-AF65-F5344CB8AC3E}">
        <p14:creationId xmlns:p14="http://schemas.microsoft.com/office/powerpoint/2010/main" val="132019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B684A8A-11E9-460B-AC16-D6E8996D7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" y="585787"/>
            <a:ext cx="7705725" cy="5686425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800600" y="4648200"/>
            <a:ext cx="3810000" cy="914400"/>
          </a:xfrm>
          <a:prstGeom prst="wedgeRectCallout">
            <a:avLst>
              <a:gd name="adj1" fmla="val -42733"/>
              <a:gd name="adj2" fmla="val -1458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Stiff Diagram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781800" y="1981200"/>
            <a:ext cx="2209800" cy="990600"/>
          </a:xfrm>
          <a:prstGeom prst="wedgeRectCallout">
            <a:avLst>
              <a:gd name="adj1" fmla="val -67022"/>
              <a:gd name="adj2" fmla="val -3157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81000" y="5410200"/>
            <a:ext cx="3124200" cy="990600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sample labels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648200" y="209550"/>
            <a:ext cx="42672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 err="1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Cations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and anions plotted on opposite sides in electrical equivalent units.</a:t>
            </a:r>
          </a:p>
        </p:txBody>
      </p:sp>
    </p:spTree>
    <p:extLst>
      <p:ext uri="{BB962C8B-B14F-4D97-AF65-F5344CB8AC3E}">
        <p14:creationId xmlns:p14="http://schemas.microsoft.com/office/powerpoint/2010/main" val="224506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close up of a map&#10;&#10;Description automatically generated">
            <a:extLst>
              <a:ext uri="{FF2B5EF4-FFF2-40B4-BE49-F238E27FC236}">
                <a16:creationId xmlns:a16="http://schemas.microsoft.com/office/drawing/2014/main" id="{881B43B5-1DB6-4CB3-A991-F27D96DC8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1" y="1927615"/>
            <a:ext cx="6543675" cy="482917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18667A7-4C29-4B75-BC85-64EADE2130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57" y="156211"/>
            <a:ext cx="3287562" cy="3872017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10800000">
            <a:off x="1752600" y="4876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Stiff Diagram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692851" y="1463131"/>
            <a:ext cx="3076815" cy="978687"/>
          </a:xfrm>
          <a:prstGeom prst="wedgeRectCallout">
            <a:avLst>
              <a:gd name="adj1" fmla="val -67245"/>
              <a:gd name="adj2" fmla="val -339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add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cations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like Fe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or anions to the default plot. 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Up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/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Down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to reorder.</a:t>
            </a:r>
          </a:p>
        </p:txBody>
      </p:sp>
      <p:sp>
        <p:nvSpPr>
          <p:cNvPr id="8" name="Oval 7"/>
          <p:cNvSpPr/>
          <p:nvPr/>
        </p:nvSpPr>
        <p:spPr>
          <a:xfrm>
            <a:off x="87381" y="401292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2110987" y="2825360"/>
            <a:ext cx="3163728" cy="762000"/>
          </a:xfrm>
          <a:prstGeom prst="wedgeRectCallout">
            <a:avLst>
              <a:gd name="adj1" fmla="val -62133"/>
              <a:gd name="adj2" fmla="val -165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max samples to display when cycling through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Blocks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3867" y="3878370"/>
            <a:ext cx="2667000" cy="1066800"/>
          </a:xfrm>
          <a:prstGeom prst="wedgeRectCallout">
            <a:avLst>
              <a:gd name="adj1" fmla="val -18953"/>
              <a:gd name="adj2" fmla="val -969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When plotting multiple samples, label axes on first plot, all plots, or no plots.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1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BDB688C0-2A82-44A2-8358-681231B99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161" y="1920179"/>
            <a:ext cx="6543675" cy="4829175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2ED3F0D6-5E50-40CD-B401-8F279E1D1C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166688"/>
            <a:ext cx="3238502" cy="3814236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57164" y="2368128"/>
            <a:ext cx="1676398" cy="762000"/>
          </a:xfrm>
          <a:prstGeom prst="wedgeRectCallout">
            <a:avLst>
              <a:gd name="adj1" fmla="val 59309"/>
              <a:gd name="adj2" fmla="val -1257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the samples to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810000" y="1381399"/>
            <a:ext cx="2743200" cy="723900"/>
          </a:xfrm>
          <a:prstGeom prst="wedgeRectCallout">
            <a:avLst>
              <a:gd name="adj1" fmla="val -69644"/>
              <a:gd name="adj2" fmla="val -4702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also cycle through samples one at a time…</a:t>
            </a:r>
          </a:p>
        </p:txBody>
      </p:sp>
      <p:sp>
        <p:nvSpPr>
          <p:cNvPr id="9" name="Bent Arrow 8"/>
          <p:cNvSpPr/>
          <p:nvPr/>
        </p:nvSpPr>
        <p:spPr>
          <a:xfrm rot="10800000">
            <a:off x="1752600" y="411480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411230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086100" y="2368128"/>
            <a:ext cx="3390900" cy="723900"/>
          </a:xfrm>
          <a:prstGeom prst="wedgeRectCallout">
            <a:avLst>
              <a:gd name="adj1" fmla="val -43941"/>
              <a:gd name="adj2" fmla="val -10360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Next block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cycle through groups of samples.</a:t>
            </a: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179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80</cp:revision>
  <dcterms:created xsi:type="dcterms:W3CDTF">2013-01-25T18:37:22Z</dcterms:created>
  <dcterms:modified xsi:type="dcterms:W3CDTF">2020-01-28T17:07:40Z</dcterms:modified>
</cp:coreProperties>
</file>